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2F554-FF1A-5F6A-C528-065B703564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50DE9A-0AB2-CDB5-D6BB-5684ECD4A6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71A83-0B23-D79D-F066-F55D59FC9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DC8B6-2A65-866F-E5C7-B16603CB5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CCAE3-A43E-D3A0-E40B-9C836AA2C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813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1AB91-964A-89CD-F379-AD699C7D2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93E00E-695C-B13E-76EE-8E0630110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F4ED7-DC7E-7FEE-7263-8FC9B2CA4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1334C-B73C-BFD1-4B48-5DC8CD50A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2199E-2CDA-B0F1-9D81-B66A71D19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5317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2857B9-E8AE-816E-3E88-A765749465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98B563-E318-A5F9-2F57-BE62E58A1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396F7-F9E9-B7A8-CCEE-146C98130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C9CD0-1566-E3D7-CE34-F2E69A666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9C32D-F048-3344-B202-036857544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3996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DA97B-9ED7-7581-8BB5-FC9BB9821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910F8-51C1-FD66-79E4-B3A9C9AF8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8B0D4B-A1A5-EE9A-72DC-04391D45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404D1-53E7-3B01-0170-19D37E5B5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F920B-2BFC-5E3C-BEBA-685967DC3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4640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DA2C2-1D8A-67DD-BC35-67B5477C4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00A45-1751-CEDA-BF3B-E4C89A7F7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B7B9C-1541-DB5F-73B8-85C3940A5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B6355-4FED-2EE6-E6A3-FE3C320E5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6D91A9-FF86-BE11-C514-1B84AAEE8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9450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0CE13-F05D-ECCA-7134-7901EFE43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36D90-BA6A-17D4-0F8C-74F2179DE3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7A1AF-FC47-0783-8A8E-D70F785BB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441C1-1DB5-85CD-AA87-5685FECBC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DAFBA0-D995-4B5A-4F58-6E4D3C4B6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FFBFA5-5D92-3C2E-9CC7-D91A11F4A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71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D742C-3C61-71E4-EA7E-36B897FE3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EAF17-602B-BC61-11FC-324A01AC4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BC7D07-FFD4-81BE-1723-4EEE864085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D14F02-B325-9DCB-52A8-78F2AD1E8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2EA21E-8C70-6B01-F2E7-BE2CBEDE48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01FC28-DFF5-95D8-77C1-853DC465D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045E92-C2B1-D422-0C25-37076215A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713DF4-FC3B-844D-A49E-76BE7CC5D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5174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019A1-D6BC-FB99-2D4A-85C7B84CF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DBCCD8-D78F-3C58-50AB-AF7E99DED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7A995D-EE42-E1F6-E628-1CEC38592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499BAC-F05B-0465-1C12-4136A3B0B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9824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F09362-31CF-5579-1969-6C24DE2E5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693523-B6EA-BECE-EFA5-DDFF71CD5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801CDD-B875-61B1-D96A-421873C97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7532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09CF0-CE7A-14EF-400C-CA842AD71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40F56-805B-7C9E-75BA-AD5337784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EB579-51E8-D9C1-61AB-60D8E78516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3275A-7DAF-1881-B764-D44FA7DC5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998060-E048-64CF-A9C2-56A2E7D80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201EB-F2E6-31A1-F1C6-10D4B5615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3862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1B9B9-D9F4-CE63-4782-4BB7C8F92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0DC947-3243-4B74-1386-CC997B7655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C313E9-65FB-C478-046D-BFEDF6BDF6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32D0A-47D5-5134-57FE-35F9FE6BB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7086E-A736-BEDB-9E9E-2B8425CDD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96D87B-50C2-1471-3CAF-E00D2B450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3168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27A106-44DB-04BF-5953-F996BD204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9703E-E763-1835-8E95-63116ECD8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887CB-03A4-F689-ECB4-A78D6D13C1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1F33F-3BFA-4B06-8C60-82D6695F0CAF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AD119-63A4-5D33-6EF4-E86808F04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BC602-A1C4-FAF7-232D-8560556DDB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A1F35-9AC3-4B8D-BECB-7FDDCD519C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2715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E7BAE5B-51F3-DAAA-98A6-C7F743D40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619"/>
            <a:ext cx="12192000" cy="596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273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73B27-8788-9592-935A-BBA316A47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3046C2-2AD6-AED4-C458-5FF8BEC6D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619"/>
            <a:ext cx="12192000" cy="596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995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789B7B-4AAE-7F5F-B5A5-256CEC78F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916751-B25F-C472-634B-C4213B083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619"/>
            <a:ext cx="12192000" cy="596476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4FADE49-2913-DF22-8B01-4B0C9EE28E98}"/>
              </a:ext>
            </a:extLst>
          </p:cNvPr>
          <p:cNvCxnSpPr/>
          <p:nvPr/>
        </p:nvCxnSpPr>
        <p:spPr>
          <a:xfrm>
            <a:off x="7865806" y="5614219"/>
            <a:ext cx="2054942" cy="51127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43933F1-8013-88EF-EE5F-4BEB6476D52B}"/>
              </a:ext>
            </a:extLst>
          </p:cNvPr>
          <p:cNvCxnSpPr>
            <a:cxnSpLocks/>
          </p:cNvCxnSpPr>
          <p:nvPr/>
        </p:nvCxnSpPr>
        <p:spPr>
          <a:xfrm flipV="1">
            <a:off x="10697497" y="6269187"/>
            <a:ext cx="963561" cy="42658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6144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DE74B-DFBB-043F-64C0-115D0B623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5E697C-861F-6FDB-C5F2-85F9D7502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619"/>
            <a:ext cx="12192000" cy="596476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91884F5-7255-2CEB-42DE-13B4172A2062}"/>
              </a:ext>
            </a:extLst>
          </p:cNvPr>
          <p:cNvCxnSpPr/>
          <p:nvPr/>
        </p:nvCxnSpPr>
        <p:spPr>
          <a:xfrm>
            <a:off x="7865806" y="5614219"/>
            <a:ext cx="2054942" cy="51127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406A914-EBCD-BA16-26F7-AAC2385D1718}"/>
              </a:ext>
            </a:extLst>
          </p:cNvPr>
          <p:cNvCxnSpPr>
            <a:cxnSpLocks/>
          </p:cNvCxnSpPr>
          <p:nvPr/>
        </p:nvCxnSpPr>
        <p:spPr>
          <a:xfrm flipV="1">
            <a:off x="11041626" y="6204155"/>
            <a:ext cx="550606" cy="65384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6032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5FD8F0-701C-4F28-F22C-595802BD3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86D011-AC0D-3145-A4D6-86E4A33A5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619"/>
            <a:ext cx="12192000" cy="596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149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74A9E2-9250-AE3F-E06B-AF77C3D66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619"/>
            <a:ext cx="12192000" cy="5964762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5B6097E-99C7-1AE8-5BA8-E4845FE6EE75}"/>
              </a:ext>
            </a:extLst>
          </p:cNvPr>
          <p:cNvCxnSpPr/>
          <p:nvPr/>
        </p:nvCxnSpPr>
        <p:spPr>
          <a:xfrm flipV="1">
            <a:off x="11681460" y="6286500"/>
            <a:ext cx="0" cy="4724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247036-D004-AE4E-3EC4-A87A4F9E1FF6}"/>
              </a:ext>
            </a:extLst>
          </p:cNvPr>
          <p:cNvCxnSpPr/>
          <p:nvPr/>
        </p:nvCxnSpPr>
        <p:spPr>
          <a:xfrm flipV="1">
            <a:off x="10157460" y="6286500"/>
            <a:ext cx="0" cy="4724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1EFF69F-1A9E-A198-EF3F-BDA380FCF31E}"/>
              </a:ext>
            </a:extLst>
          </p:cNvPr>
          <p:cNvCxnSpPr/>
          <p:nvPr/>
        </p:nvCxnSpPr>
        <p:spPr>
          <a:xfrm flipV="1">
            <a:off x="11064240" y="6286500"/>
            <a:ext cx="0" cy="4724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48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D33175-C94C-8D79-63BE-D31AB35C6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F3ABC9-00A5-B431-8C7D-67BF258FD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619"/>
            <a:ext cx="12192000" cy="596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74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ARKAPRAVA DAS</dc:creator>
  <cp:lastModifiedBy>ARKAPRAVA DAS</cp:lastModifiedBy>
  <cp:revision>3</cp:revision>
  <dcterms:created xsi:type="dcterms:W3CDTF">2025-08-20T11:09:50Z</dcterms:created>
  <dcterms:modified xsi:type="dcterms:W3CDTF">2025-08-28T15:41:12Z</dcterms:modified>
</cp:coreProperties>
</file>

<file path=docProps/thumbnail.jpeg>
</file>